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90" r:id="rId2"/>
    <p:sldId id="378" r:id="rId3"/>
    <p:sldId id="379" r:id="rId4"/>
    <p:sldId id="383" r:id="rId5"/>
    <p:sldId id="391" r:id="rId6"/>
    <p:sldId id="385" r:id="rId7"/>
    <p:sldId id="392" r:id="rId8"/>
    <p:sldId id="386" r:id="rId9"/>
    <p:sldId id="393" r:id="rId10"/>
    <p:sldId id="396" r:id="rId11"/>
    <p:sldId id="394" r:id="rId12"/>
    <p:sldId id="397" r:id="rId13"/>
    <p:sldId id="395" r:id="rId14"/>
  </p:sldIdLst>
  <p:sldSz cx="121920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9AF4"/>
    <a:srgbClr val="C00000"/>
    <a:srgbClr val="54A4DC"/>
    <a:srgbClr val="3B9AF4"/>
    <a:srgbClr val="2F5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91" autoAdjust="0"/>
    <p:restoredTop sz="94660"/>
  </p:normalViewPr>
  <p:slideViewPr>
    <p:cSldViewPr snapToGrid="0">
      <p:cViewPr varScale="1">
        <p:scale>
          <a:sx n="64" d="100"/>
          <a:sy n="64" d="100"/>
        </p:scale>
        <p:origin x="810" y="78"/>
      </p:cViewPr>
      <p:guideLst>
        <p:guide orient="horz" pos="288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496484"/>
            <a:ext cx="103632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802717"/>
            <a:ext cx="91440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238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309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86834"/>
            <a:ext cx="262890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86834"/>
            <a:ext cx="7734300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303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697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2279653"/>
            <a:ext cx="1051560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6119286"/>
            <a:ext cx="1051560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575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434167"/>
            <a:ext cx="518160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434167"/>
            <a:ext cx="518160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293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86836"/>
            <a:ext cx="1051560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241551"/>
            <a:ext cx="5157787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3340100"/>
            <a:ext cx="5157787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241551"/>
            <a:ext cx="5183188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3340100"/>
            <a:ext cx="5183188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951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08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27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09600"/>
            <a:ext cx="393223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316569"/>
            <a:ext cx="6172200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974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09600"/>
            <a:ext cx="393223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316569"/>
            <a:ext cx="6172200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153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6836"/>
            <a:ext cx="105156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434167"/>
            <a:ext cx="105156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8475136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8475136"/>
            <a:ext cx="411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8475136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524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9538992-8D63-4A48-91D3-EECFD4967E63}"/>
              </a:ext>
            </a:extLst>
          </p:cNvPr>
          <p:cNvSpPr txBox="1"/>
          <p:nvPr/>
        </p:nvSpPr>
        <p:spPr>
          <a:xfrm>
            <a:off x="1646601" y="3627104"/>
            <a:ext cx="95960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GB" sz="8800" b="1" dirty="0">
                <a:latin typeface="Century Gothic" panose="020B0502020202020204" pitchFamily="34" charset="0"/>
              </a:rPr>
              <a:t>How many dots?</a:t>
            </a:r>
          </a:p>
        </p:txBody>
      </p:sp>
    </p:spTree>
    <p:extLst>
      <p:ext uri="{BB962C8B-B14F-4D97-AF65-F5344CB8AC3E}">
        <p14:creationId xmlns:p14="http://schemas.microsoft.com/office/powerpoint/2010/main" val="599171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22">
            <a:extLst>
              <a:ext uri="{FF2B5EF4-FFF2-40B4-BE49-F238E27FC236}">
                <a16:creationId xmlns:a16="http://schemas.microsoft.com/office/drawing/2014/main" id="{B2AA62BA-D35E-4734-8AFF-4E49F221EB0E}"/>
              </a:ext>
            </a:extLst>
          </p:cNvPr>
          <p:cNvSpPr/>
          <p:nvPr/>
        </p:nvSpPr>
        <p:spPr>
          <a:xfrm>
            <a:off x="2300376" y="1973540"/>
            <a:ext cx="1656000" cy="165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D26AACD-F6C7-4D38-86F7-B01F22350495}"/>
              </a:ext>
            </a:extLst>
          </p:cNvPr>
          <p:cNvSpPr/>
          <p:nvPr/>
        </p:nvSpPr>
        <p:spPr>
          <a:xfrm>
            <a:off x="6275528" y="4457186"/>
            <a:ext cx="540000" cy="540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D0FECD1-0F16-41C6-8AE4-CCAC83C34B87}"/>
              </a:ext>
            </a:extLst>
          </p:cNvPr>
          <p:cNvSpPr/>
          <p:nvPr/>
        </p:nvSpPr>
        <p:spPr>
          <a:xfrm>
            <a:off x="4116684" y="5851742"/>
            <a:ext cx="1656000" cy="165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D3CBEAC-EA34-4679-8650-68BD53021A60}"/>
              </a:ext>
            </a:extLst>
          </p:cNvPr>
          <p:cNvSpPr/>
          <p:nvPr/>
        </p:nvSpPr>
        <p:spPr>
          <a:xfrm>
            <a:off x="7571926" y="1973540"/>
            <a:ext cx="1656000" cy="165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FA2F6D7-1F54-47BD-BF84-A2E04696637E}"/>
              </a:ext>
            </a:extLst>
          </p:cNvPr>
          <p:cNvSpPr/>
          <p:nvPr/>
        </p:nvSpPr>
        <p:spPr>
          <a:xfrm>
            <a:off x="8732691" y="5581742"/>
            <a:ext cx="540000" cy="540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257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181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E2A2573D-B764-40E9-88B0-FBB43BC43347}"/>
              </a:ext>
            </a:extLst>
          </p:cNvPr>
          <p:cNvSpPr/>
          <p:nvPr/>
        </p:nvSpPr>
        <p:spPr>
          <a:xfrm>
            <a:off x="5565443" y="5408047"/>
            <a:ext cx="1440000" cy="1440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F98639B-94C0-4B46-8E03-F0A3B18CA40F}"/>
              </a:ext>
            </a:extLst>
          </p:cNvPr>
          <p:cNvSpPr/>
          <p:nvPr/>
        </p:nvSpPr>
        <p:spPr>
          <a:xfrm>
            <a:off x="4896787" y="2151954"/>
            <a:ext cx="864000" cy="864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CE5352F-30D1-4699-B234-98D645686F16}"/>
              </a:ext>
            </a:extLst>
          </p:cNvPr>
          <p:cNvSpPr/>
          <p:nvPr/>
        </p:nvSpPr>
        <p:spPr>
          <a:xfrm>
            <a:off x="9216453" y="4415927"/>
            <a:ext cx="864000" cy="864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013F740-6026-49AA-83FE-C66E39C52710}"/>
              </a:ext>
            </a:extLst>
          </p:cNvPr>
          <p:cNvSpPr/>
          <p:nvPr/>
        </p:nvSpPr>
        <p:spPr>
          <a:xfrm>
            <a:off x="3267855" y="3708000"/>
            <a:ext cx="864000" cy="864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050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750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>
            <a:extLst>
              <a:ext uri="{FF2B5EF4-FFF2-40B4-BE49-F238E27FC236}">
                <a16:creationId xmlns:a16="http://schemas.microsoft.com/office/drawing/2014/main" id="{BB84F1D7-8711-42A3-AC47-516FCFE3F725}"/>
              </a:ext>
            </a:extLst>
          </p:cNvPr>
          <p:cNvSpPr/>
          <p:nvPr/>
        </p:nvSpPr>
        <p:spPr>
          <a:xfrm>
            <a:off x="6589292" y="1958479"/>
            <a:ext cx="720000" cy="72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5B31F40-6527-41A6-A58C-D27B6E0920B9}"/>
              </a:ext>
            </a:extLst>
          </p:cNvPr>
          <p:cNvSpPr/>
          <p:nvPr/>
        </p:nvSpPr>
        <p:spPr>
          <a:xfrm>
            <a:off x="4836000" y="3391436"/>
            <a:ext cx="1260000" cy="126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CB13B5D-8D23-4D18-8DF7-267B2EA682E0}"/>
              </a:ext>
            </a:extLst>
          </p:cNvPr>
          <p:cNvSpPr/>
          <p:nvPr/>
        </p:nvSpPr>
        <p:spPr>
          <a:xfrm>
            <a:off x="3503226" y="5600356"/>
            <a:ext cx="720000" cy="72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6D304A5-30FB-4439-9819-B8B6290DDB15}"/>
              </a:ext>
            </a:extLst>
          </p:cNvPr>
          <p:cNvSpPr/>
          <p:nvPr/>
        </p:nvSpPr>
        <p:spPr>
          <a:xfrm>
            <a:off x="8046072" y="5600356"/>
            <a:ext cx="720000" cy="72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504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7878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E2A2573D-B764-40E9-88B0-FBB43BC43347}"/>
              </a:ext>
            </a:extLst>
          </p:cNvPr>
          <p:cNvSpPr/>
          <p:nvPr/>
        </p:nvSpPr>
        <p:spPr>
          <a:xfrm>
            <a:off x="8268411" y="6056484"/>
            <a:ext cx="1440000" cy="144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FA0E0CA-B6AB-4CC6-BEDC-4C9E0F98D1E8}"/>
              </a:ext>
            </a:extLst>
          </p:cNvPr>
          <p:cNvSpPr/>
          <p:nvPr/>
        </p:nvSpPr>
        <p:spPr>
          <a:xfrm>
            <a:off x="2633789" y="2111249"/>
            <a:ext cx="1440000" cy="144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F98639B-94C0-4B46-8E03-F0A3B18CA40F}"/>
              </a:ext>
            </a:extLst>
          </p:cNvPr>
          <p:cNvSpPr/>
          <p:nvPr/>
        </p:nvSpPr>
        <p:spPr>
          <a:xfrm>
            <a:off x="6096000" y="3086082"/>
            <a:ext cx="720000" cy="72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933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3082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22">
            <a:extLst>
              <a:ext uri="{FF2B5EF4-FFF2-40B4-BE49-F238E27FC236}">
                <a16:creationId xmlns:a16="http://schemas.microsoft.com/office/drawing/2014/main" id="{B2AA62BA-D35E-4734-8AFF-4E49F221EB0E}"/>
              </a:ext>
            </a:extLst>
          </p:cNvPr>
          <p:cNvSpPr/>
          <p:nvPr/>
        </p:nvSpPr>
        <p:spPr>
          <a:xfrm>
            <a:off x="2300376" y="1973540"/>
            <a:ext cx="1656000" cy="165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D26AACD-F6C7-4D38-86F7-B01F22350495}"/>
              </a:ext>
            </a:extLst>
          </p:cNvPr>
          <p:cNvSpPr/>
          <p:nvPr/>
        </p:nvSpPr>
        <p:spPr>
          <a:xfrm>
            <a:off x="5556000" y="3917540"/>
            <a:ext cx="540000" cy="54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D0FECD1-0F16-41C6-8AE4-CCAC83C34B87}"/>
              </a:ext>
            </a:extLst>
          </p:cNvPr>
          <p:cNvSpPr/>
          <p:nvPr/>
        </p:nvSpPr>
        <p:spPr>
          <a:xfrm>
            <a:off x="4116684" y="5851742"/>
            <a:ext cx="1656000" cy="165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D3CBEAC-EA34-4679-8650-68BD53021A60}"/>
              </a:ext>
            </a:extLst>
          </p:cNvPr>
          <p:cNvSpPr/>
          <p:nvPr/>
        </p:nvSpPr>
        <p:spPr>
          <a:xfrm>
            <a:off x="7571926" y="1973540"/>
            <a:ext cx="1656000" cy="165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FA2F6D7-1F54-47BD-BF84-A2E04696637E}"/>
              </a:ext>
            </a:extLst>
          </p:cNvPr>
          <p:cNvSpPr/>
          <p:nvPr/>
        </p:nvSpPr>
        <p:spPr>
          <a:xfrm>
            <a:off x="8732691" y="5581742"/>
            <a:ext cx="540000" cy="54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601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4390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7C2A93D2-41C3-46B9-9BCA-4473F2EF967C}"/>
              </a:ext>
            </a:extLst>
          </p:cNvPr>
          <p:cNvSpPr/>
          <p:nvPr/>
        </p:nvSpPr>
        <p:spPr>
          <a:xfrm>
            <a:off x="4996648" y="4008021"/>
            <a:ext cx="648000" cy="64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07C3E3A-1B22-4C80-B152-4A30DF76D364}"/>
              </a:ext>
            </a:extLst>
          </p:cNvPr>
          <p:cNvSpPr/>
          <p:nvPr/>
        </p:nvSpPr>
        <p:spPr>
          <a:xfrm>
            <a:off x="7246063" y="2645889"/>
            <a:ext cx="1512000" cy="1512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0E99BCE-2845-4CD2-826E-FFF9AA3DF4B1}"/>
              </a:ext>
            </a:extLst>
          </p:cNvPr>
          <p:cNvSpPr/>
          <p:nvPr/>
        </p:nvSpPr>
        <p:spPr>
          <a:xfrm>
            <a:off x="4564648" y="6163369"/>
            <a:ext cx="1512000" cy="1512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1C12EB8-8C86-4A33-9866-09027A0506FE}"/>
              </a:ext>
            </a:extLst>
          </p:cNvPr>
          <p:cNvSpPr/>
          <p:nvPr/>
        </p:nvSpPr>
        <p:spPr>
          <a:xfrm>
            <a:off x="8002063" y="5289328"/>
            <a:ext cx="1512000" cy="1512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BA2C2EF-3969-4927-964D-C4CE4D9026A7}"/>
              </a:ext>
            </a:extLst>
          </p:cNvPr>
          <p:cNvSpPr/>
          <p:nvPr/>
        </p:nvSpPr>
        <p:spPr>
          <a:xfrm>
            <a:off x="5117629" y="2645889"/>
            <a:ext cx="648000" cy="64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E688E1A-DCC9-4406-AAD4-6FC8249C05AC}"/>
              </a:ext>
            </a:extLst>
          </p:cNvPr>
          <p:cNvSpPr/>
          <p:nvPr/>
        </p:nvSpPr>
        <p:spPr>
          <a:xfrm>
            <a:off x="3405412" y="3077889"/>
            <a:ext cx="648000" cy="64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173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6982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7108</TotalTime>
  <Words>4</Words>
  <Application>Microsoft Office PowerPoint</Application>
  <PresentationFormat>Custom</PresentationFormat>
  <Paragraphs>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Metcalfe</dc:creator>
  <cp:lastModifiedBy>I See Maths ltd</cp:lastModifiedBy>
  <cp:revision>479</cp:revision>
  <dcterms:created xsi:type="dcterms:W3CDTF">2017-06-14T20:19:49Z</dcterms:created>
  <dcterms:modified xsi:type="dcterms:W3CDTF">2021-11-29T16:10:06Z</dcterms:modified>
</cp:coreProperties>
</file>